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1" r:id="rId2"/>
    <p:sldId id="262" r:id="rId3"/>
    <p:sldId id="283" r:id="rId4"/>
    <p:sldId id="284" r:id="rId5"/>
    <p:sldId id="266" r:id="rId6"/>
    <p:sldId id="269" r:id="rId7"/>
    <p:sldId id="285" r:id="rId8"/>
    <p:sldId id="286" r:id="rId9"/>
    <p:sldId id="287" r:id="rId10"/>
    <p:sldId id="288" r:id="rId11"/>
  </p:sldIdLst>
  <p:sldSz cx="12192000" cy="6858000"/>
  <p:notesSz cx="6858000" cy="9144000"/>
  <p:defaultTextStyle>
    <a:defPPr>
      <a:defRPr lang="ko-Kore-K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4007F"/>
    <a:srgbClr val="8EC298"/>
    <a:srgbClr val="ED9DAC"/>
    <a:srgbClr val="00B0EF"/>
    <a:srgbClr val="E18175"/>
    <a:srgbClr val="EB470C"/>
    <a:srgbClr val="823687"/>
    <a:srgbClr val="4CAF53"/>
    <a:srgbClr val="014593"/>
    <a:srgbClr val="3E77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30"/>
    <p:restoredTop sz="94691"/>
  </p:normalViewPr>
  <p:slideViewPr>
    <p:cSldViewPr snapToGrid="0">
      <p:cViewPr varScale="1">
        <p:scale>
          <a:sx n="56" d="100"/>
          <a:sy n="56" d="100"/>
        </p:scale>
        <p:origin x="356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DE1E915-E78B-1D41-51F1-4E6833C4FD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F7CAFC0E-2008-B0DB-5C3F-02F80F6429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ko-KR" altLang="en-US"/>
              <a:t>클릭하여 마스터 부제목 스타일 편집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41C8CDC-F694-BD41-E38D-5D85CC2043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09/03/2024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3EFBB29-E8CA-680F-F5F1-74E85741A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E5A34E7-0094-7109-3C55-810D59A984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556455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E90847A-6CD2-B19F-ECC2-C7AF5796D4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5D420156-9A29-5C76-1798-C320825817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2702C51-E481-1422-1754-67EAEA16F4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09/03/2024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95A2E13-84CD-9A6A-BA02-5601B7AC1A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5907B87-DE5D-AF6C-8834-0BE573B54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579704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6E266527-915A-BB9C-3B29-B4E0D055A5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3698D9CC-9F20-4D75-C32E-E6C2846B30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3A6C21D-5EA7-724F-DCD5-AA1E042C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09/03/2024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3F37ED4-F0F8-640F-D954-35D1E5D0A7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B14A9F0-31A6-A099-5CE5-9698697980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965369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E91651F-ABD7-C011-88A5-87853BF99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34BE412-C092-B2C3-21BF-AE9B260FB9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723188E-AF77-77BF-CDC4-5D8E3B49D0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09/03/2024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6D04826-2E2A-CCA2-DEE0-4212F3BC30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7050181-25D9-E76B-3D55-27C0920990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772548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0028726-8340-C9F7-8DF7-99E6A5C5AF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44AB124-17D4-8D3B-E5E8-97CDB42849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20DC5F8-BF24-9698-640F-89D884F4DE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09/03/2024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A0C94C6-C989-0087-1563-FE62AC0F20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7261B56-BF5B-969E-1F73-50496E566E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7308899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A9DD3C6-60B8-216D-599C-CC5FA23AA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550EB85-65E9-C185-4ADC-149D5C519EC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5EE72E38-BF84-D2AC-07E6-E30C47BC16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1C4D58EF-CD69-113F-E5BE-617AF71DFE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09/03/2024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B8AEA71-330A-BE54-83BA-662B7FB49F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96C1EF4-F61C-B73D-4D1C-09BB92149B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8866632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FEAEFC6-2069-4625-1C9E-313F8B9E4A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8CA215D-67D5-A578-60C7-C96298F95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5E32A26-1A11-BB81-7508-17E7724D1C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8FFDC3B6-BCAB-D4FE-84CD-7C67128E4F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6C178D3A-04D6-1645-D03B-5D40F1F42D8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CD4E634A-64FC-EFEC-9CCD-7304C3294B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09/03/2024</a:t>
            </a:fld>
            <a:endParaRPr kumimoji="1" lang="ko-Kore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83BE8C88-084B-64C9-772A-22ADAE7580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040F691E-06E4-8DC8-9E06-420BDAF12E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719176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2BF5BD5-0ED8-1AD7-C40D-FD8A34A8CD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A56662F-F6CF-C0F5-3705-C7513B1239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09/03/2024</a:t>
            </a:fld>
            <a:endParaRPr kumimoji="1" lang="ko-Kore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211DBAB1-3FC3-5D7F-D99A-213922B077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8B61F6B3-5A24-189A-9671-7E4A8AE57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640725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51F76334-0E7E-F68F-1DFE-6065EB68D0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09/03/2024</a:t>
            </a:fld>
            <a:endParaRPr kumimoji="1" lang="ko-Kore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4F113E0F-208B-BB61-55DC-5275A6BE4B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260E9B5-CAE4-0B83-874A-26B3695610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1499862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0C7C0D9-625E-ED0C-3320-858C14B007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D17889EA-9DE1-83D7-9F4F-B50E890C19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EE0AFDB-1BEA-B0CB-7857-EC4F3A7F37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AF45CF4A-182C-22BB-6DE8-D70BFCB849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09/03/2024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3937FAE-8C07-C831-EB5B-A4A0D933E2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0D05BA8-0A31-055E-9E4C-04CF002FDA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1666392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FCD794B-A2DB-8740-94FB-1D23082990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96FF4D08-31A5-FDFF-0D3A-456199A1F76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C5E0AE38-3FD2-9AB5-DF1D-8725ED3C3E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97D70B52-2070-C772-FCAE-6A9592E736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09/03/2024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A9E8568-EAC2-E1C5-E118-EAFEFD2DE0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08F9E1FB-FEE8-2C51-B9BF-CEC8D933C9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8541081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079C76FD-9F1B-C2DA-2D3E-000C734C2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7AE6F04-B19E-863F-30B3-02C7536168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F2714DE-B4CC-8571-AB2B-72F10781F80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33C1C67-1477-2D41-B9FF-193BF5F90065}" type="datetimeFigureOut">
              <a:rPr kumimoji="1" lang="ko-Kore-KR" altLang="en-US" smtClean="0"/>
              <a:t>09/03/2024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38BF536-AB91-B21A-8CA1-4A20BCE426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7BEA3BE-2AAE-3127-43F7-6199BEEE7F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4025980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ore-K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그림 25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F4794FB1-373B-28A0-98D7-D34BAD73BF9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effectLst/>
                <a:latin typeface="+mj-lt"/>
                <a:ea typeface="Noto Sans KR Medium" panose="020B0500000000000000" pitchFamily="34" charset="-128"/>
              </a:rPr>
              <a:t>Lesson 3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3713648" y="2463497"/>
            <a:ext cx="8478350" cy="830997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ko-KR" altLang="en-US" sz="4800" b="1" dirty="0">
                <a:effectLst/>
                <a:latin typeface="+mj-ea"/>
                <a:ea typeface="+mj-ea"/>
              </a:rPr>
              <a:t>전치사</a:t>
            </a:r>
            <a:r>
              <a:rPr lang="en-US" altLang="ko-KR" sz="4800" b="1" dirty="0">
                <a:effectLst/>
                <a:latin typeface="+mj-ea"/>
                <a:ea typeface="+mj-ea"/>
              </a:rPr>
              <a:t>+</a:t>
            </a:r>
            <a:r>
              <a:rPr lang="ko-KR" altLang="en-US" sz="4800" b="1" dirty="0">
                <a:effectLst/>
                <a:latin typeface="+mj-ea"/>
                <a:ea typeface="+mj-ea"/>
              </a:rPr>
              <a:t>관계 대명사</a:t>
            </a:r>
            <a:endParaRPr lang="en-US" altLang="ko-Kore-KR" sz="4800" dirty="0">
              <a:effectLst/>
              <a:latin typeface="+mj-ea"/>
              <a:ea typeface="+mj-ea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A9BB7D57-C808-C102-12E1-1A1F33716D13}"/>
              </a:ext>
            </a:extLst>
          </p:cNvPr>
          <p:cNvCxnSpPr>
            <a:cxnSpLocks/>
          </p:cNvCxnSpPr>
          <p:nvPr/>
        </p:nvCxnSpPr>
        <p:spPr>
          <a:xfrm>
            <a:off x="2743200" y="1116000"/>
            <a:ext cx="850838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" name="그림 3">
            <a:extLst>
              <a:ext uri="{FF2B5EF4-FFF2-40B4-BE49-F238E27FC236}">
                <a16:creationId xmlns:a16="http://schemas.microsoft.com/office/drawing/2014/main" id="{D0A8333D-5404-4674-9A74-C63E7D5ED3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8453" y="651600"/>
            <a:ext cx="2032000" cy="469900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CF634B96-06E2-8E68-6C9C-B5C31366BB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973630" y="651600"/>
            <a:ext cx="2032000" cy="469900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A19A4AE9-B5AC-701C-F4B6-04811F2AF4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16099" y="651600"/>
            <a:ext cx="1854200" cy="4699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DA758A23-DF77-D61F-F86D-99E1B1860FC8}"/>
              </a:ext>
            </a:extLst>
          </p:cNvPr>
          <p:cNvSpPr txBox="1"/>
          <p:nvPr/>
        </p:nvSpPr>
        <p:spPr>
          <a:xfrm>
            <a:off x="3713648" y="3735345"/>
            <a:ext cx="8478350" cy="830997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ko-KR" altLang="en-US" sz="4800" b="1" dirty="0">
                <a:latin typeface="+mj-ea"/>
                <a:ea typeface="+mj-ea"/>
              </a:rPr>
              <a:t>관계 부사</a:t>
            </a:r>
            <a:r>
              <a:rPr lang="ko-KR" altLang="en-US" sz="4800" b="1" dirty="0">
                <a:effectLst/>
                <a:latin typeface="+mj-ea"/>
                <a:ea typeface="+mj-ea"/>
              </a:rPr>
              <a:t> </a:t>
            </a:r>
            <a:endParaRPr lang="en-US" altLang="ko-Kore-KR" sz="4800" dirty="0">
              <a:effectLst/>
              <a:latin typeface="+mj-ea"/>
              <a:ea typeface="+mj-ea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9003C44-C867-425A-997F-8492AEC2EC74}"/>
              </a:ext>
            </a:extLst>
          </p:cNvPr>
          <p:cNvSpPr txBox="1"/>
          <p:nvPr/>
        </p:nvSpPr>
        <p:spPr>
          <a:xfrm>
            <a:off x="1595185" y="697673"/>
            <a:ext cx="2296029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en-US" altLang="ko-Kore-KR" dirty="0">
                <a:effectLst/>
                <a:latin typeface="+mj-lt"/>
                <a:ea typeface="Noto Sans KR" panose="020B0500000000000000" pitchFamily="34" charset="-128"/>
              </a:rPr>
              <a:t>High School English</a:t>
            </a:r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id="{01A521B3-02E1-7AA2-CC03-EBB1CAC67E8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37605" y="2527322"/>
            <a:ext cx="1511300" cy="736600"/>
          </a:xfrm>
          <a:prstGeom prst="rect">
            <a:avLst/>
          </a:prstGeom>
        </p:spPr>
      </p:pic>
      <p:pic>
        <p:nvPicPr>
          <p:cNvPr id="20" name="그림 19">
            <a:extLst>
              <a:ext uri="{FF2B5EF4-FFF2-40B4-BE49-F238E27FC236}">
                <a16:creationId xmlns:a16="http://schemas.microsoft.com/office/drawing/2014/main" id="{9F5665CB-4F33-E553-1D8C-72ADE7A30B2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2043773" y="2527322"/>
            <a:ext cx="1511300" cy="7366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5868E9EF-7ED1-01FF-4E68-BF1BB1DE2E87}"/>
              </a:ext>
            </a:extLst>
          </p:cNvPr>
          <p:cNvSpPr txBox="1"/>
          <p:nvPr/>
        </p:nvSpPr>
        <p:spPr>
          <a:xfrm>
            <a:off x="1637605" y="2564762"/>
            <a:ext cx="1917468" cy="66172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3700" spc="-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Point 1</a:t>
            </a:r>
            <a:endParaRPr lang="en-US" altLang="ko-Kore-KR" sz="3700" spc="-100" dirty="0">
              <a:solidFill>
                <a:schemeClr val="bg1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pic>
        <p:nvPicPr>
          <p:cNvPr id="23" name="그림 22">
            <a:extLst>
              <a:ext uri="{FF2B5EF4-FFF2-40B4-BE49-F238E27FC236}">
                <a16:creationId xmlns:a16="http://schemas.microsoft.com/office/drawing/2014/main" id="{4ADE9A1B-17D1-EDAA-F550-FDD17E256E9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95185" y="3790065"/>
            <a:ext cx="1511300" cy="736600"/>
          </a:xfrm>
          <a:prstGeom prst="rect">
            <a:avLst/>
          </a:prstGeom>
        </p:spPr>
      </p:pic>
      <p:pic>
        <p:nvPicPr>
          <p:cNvPr id="24" name="그림 23">
            <a:extLst>
              <a:ext uri="{FF2B5EF4-FFF2-40B4-BE49-F238E27FC236}">
                <a16:creationId xmlns:a16="http://schemas.microsoft.com/office/drawing/2014/main" id="{51815176-48DF-4B3B-5C02-5C5D126457A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2043773" y="3790065"/>
            <a:ext cx="1511300" cy="736600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998D5864-CC6F-786F-A169-BA690F57825F}"/>
              </a:ext>
            </a:extLst>
          </p:cNvPr>
          <p:cNvSpPr txBox="1"/>
          <p:nvPr/>
        </p:nvSpPr>
        <p:spPr>
          <a:xfrm>
            <a:off x="1595185" y="3827505"/>
            <a:ext cx="1917468" cy="66172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3700" spc="-100" dirty="0">
                <a:solidFill>
                  <a:schemeClr val="bg1"/>
                </a:solidFill>
                <a:effectLst/>
                <a:latin typeface="+mj-lt"/>
                <a:ea typeface="Noto Sans KR Medium" panose="020B0500000000000000" pitchFamily="34" charset="-128"/>
              </a:rPr>
              <a:t>Point 2</a:t>
            </a:r>
            <a:endParaRPr lang="en-US" altLang="ko-Kore-KR" sz="3700" spc="-100" dirty="0">
              <a:solidFill>
                <a:schemeClr val="bg1"/>
              </a:solidFill>
              <a:effectLst/>
              <a:latin typeface="+mj-lt"/>
              <a:ea typeface="Noto Sans KR Medium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6640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그림 28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FEE905AE-59BE-AB0C-E1B6-ACE57DD310C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effectLst/>
                <a:ea typeface="Noto Sans KR Medium" panose="020B0500000000000000" pitchFamily="34" charset="-128"/>
              </a:rPr>
              <a:t>Lesson 3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799645" y="1985068"/>
            <a:ext cx="8453065" cy="137614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30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Today is the day (when / where) we start a new school year.</a:t>
            </a:r>
            <a:endParaRPr lang="en-US" altLang="ko-KR" sz="3000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C7749285-CC10-C7B2-C89B-94893D4BF00E}"/>
              </a:ext>
            </a:extLst>
          </p:cNvPr>
          <p:cNvSpPr txBox="1"/>
          <p:nvPr/>
        </p:nvSpPr>
        <p:spPr>
          <a:xfrm>
            <a:off x="2835229" y="894438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2400" spc="-150" dirty="0">
                <a:effectLst/>
                <a:latin typeface="+mj-ea"/>
                <a:ea typeface="+mj-ea"/>
              </a:rPr>
              <a:t>괄호 안에서 알맞은 것을 골라 봅시다</a:t>
            </a:r>
            <a:r>
              <a:rPr lang="en-US" altLang="ko-KR" sz="2400" spc="-150" dirty="0">
                <a:effectLst/>
                <a:latin typeface="+mj-ea"/>
                <a:ea typeface="+mj-ea"/>
              </a:rPr>
              <a:t>. </a:t>
            </a:r>
            <a:endParaRPr lang="ko-Kore-KR" altLang="en-US" sz="2400" spc="-150" dirty="0">
              <a:latin typeface="+mj-ea"/>
              <a:ea typeface="+mj-ea"/>
            </a:endParaRP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id="{39BE69E3-4121-51AC-DB64-449AA0515F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2013" y="820837"/>
            <a:ext cx="1143000" cy="571500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EE2197A9-22F0-A0F1-797E-1B0A950BF6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92965" y="820837"/>
            <a:ext cx="1143000" cy="5715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33A994-49D1-9D0D-C597-2CE117762B3A}"/>
              </a:ext>
            </a:extLst>
          </p:cNvPr>
          <p:cNvSpPr txBox="1"/>
          <p:nvPr/>
        </p:nvSpPr>
        <p:spPr>
          <a:xfrm>
            <a:off x="1262013" y="874135"/>
            <a:ext cx="1473952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2450" b="1" spc="-100" dirty="0">
                <a:solidFill>
                  <a:schemeClr val="bg1"/>
                </a:solidFill>
                <a:effectLst/>
                <a:latin typeface="+mj-ea"/>
                <a:ea typeface="+mj-ea"/>
              </a:rPr>
              <a:t>연습문제</a:t>
            </a:r>
            <a:endParaRPr lang="en-US" altLang="ko-Kore-KR" sz="2450" b="1" spc="-100" dirty="0"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7" name="타원 16">
            <a:extLst>
              <a:ext uri="{FF2B5EF4-FFF2-40B4-BE49-F238E27FC236}">
                <a16:creationId xmlns:a16="http://schemas.microsoft.com/office/drawing/2014/main" id="{BEA99FB4-0834-89DF-5FB3-831D3D966068}"/>
              </a:ext>
            </a:extLst>
          </p:cNvPr>
          <p:cNvSpPr/>
          <p:nvPr/>
        </p:nvSpPr>
        <p:spPr>
          <a:xfrm>
            <a:off x="1253545" y="2173684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sz="2800" b="1" dirty="0">
                <a:latin typeface="Noto Sans KR" panose="020B0500000000000000" pitchFamily="34" charset="-128"/>
                <a:ea typeface="Noto Sans KR" panose="020B0500000000000000" pitchFamily="34" charset="-128"/>
              </a:rPr>
              <a:t>1</a:t>
            </a:r>
            <a:endParaRPr kumimoji="1" lang="ko-Kore-KR" altLang="en-US" sz="2800" b="1" dirty="0">
              <a:latin typeface="Noto Sans KR" panose="020B0500000000000000" pitchFamily="34" charset="-128"/>
              <a:ea typeface="Noto Sans KR" panose="020B0500000000000000" pitchFamily="34" charset="-128"/>
            </a:endParaRPr>
          </a:p>
        </p:txBody>
      </p:sp>
      <p:sp>
        <p:nvSpPr>
          <p:cNvPr id="18" name="타원 17">
            <a:extLst>
              <a:ext uri="{FF2B5EF4-FFF2-40B4-BE49-F238E27FC236}">
                <a16:creationId xmlns:a16="http://schemas.microsoft.com/office/drawing/2014/main" id="{7FBB1C66-EB88-CDDA-525F-EBF87C3E7151}"/>
              </a:ext>
            </a:extLst>
          </p:cNvPr>
          <p:cNvSpPr/>
          <p:nvPr/>
        </p:nvSpPr>
        <p:spPr>
          <a:xfrm>
            <a:off x="1253545" y="4607004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2800" b="1" dirty="0">
                <a:latin typeface="Noto Sans KR" panose="020B0500000000000000" pitchFamily="34" charset="-128"/>
                <a:ea typeface="Noto Sans KR" panose="020B0500000000000000" pitchFamily="34" charset="-128"/>
              </a:rPr>
              <a:t>2</a:t>
            </a:r>
            <a:endParaRPr kumimoji="1" lang="ko-Kore-KR" altLang="en-US" sz="2800" b="1" dirty="0">
              <a:latin typeface="Noto Sans KR" panose="020B0500000000000000" pitchFamily="34" charset="-128"/>
              <a:ea typeface="Noto Sans KR" panose="020B0500000000000000" pitchFamily="34" charset="-12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A429A99-C6EB-FC88-9D88-CD05886D6A4C}"/>
              </a:ext>
            </a:extLst>
          </p:cNvPr>
          <p:cNvSpPr txBox="1"/>
          <p:nvPr/>
        </p:nvSpPr>
        <p:spPr>
          <a:xfrm>
            <a:off x="1668410" y="3426950"/>
            <a:ext cx="6866340" cy="678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ko-KR" altLang="en-US" sz="3000" dirty="0">
                <a:solidFill>
                  <a:srgbClr val="E4007F"/>
                </a:solidFill>
                <a:effectLst/>
                <a:latin typeface="+mj-lt"/>
                <a:ea typeface="Noto Sans KR" panose="020B0500000000000000" pitchFamily="34" charset="-128"/>
              </a:rPr>
              <a:t> </a:t>
            </a:r>
            <a:r>
              <a:rPr lang="en-US" altLang="ko-KR" sz="3000" dirty="0">
                <a:solidFill>
                  <a:srgbClr val="E4007F"/>
                </a:solidFill>
                <a:latin typeface="+mj-lt"/>
                <a:ea typeface="Noto Sans KR" panose="020B0500000000000000" pitchFamily="34" charset="-128"/>
              </a:rPr>
              <a:t>when</a:t>
            </a:r>
            <a:endParaRPr lang="en-US" altLang="ko-Kore-KR" sz="3000" dirty="0">
              <a:solidFill>
                <a:srgbClr val="E4007F"/>
              </a:solidFill>
              <a:effectLst/>
              <a:latin typeface="+mj-lt"/>
              <a:ea typeface="Noto Sans KR" panose="020B0500000000000000" pitchFamily="34" charset="-12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5DEF95C-96BE-4AE5-349C-5E5ADB3E6438}"/>
              </a:ext>
            </a:extLst>
          </p:cNvPr>
          <p:cNvSpPr txBox="1"/>
          <p:nvPr/>
        </p:nvSpPr>
        <p:spPr>
          <a:xfrm>
            <a:off x="1799646" y="4438285"/>
            <a:ext cx="9356034" cy="63748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just" fontAlgn="base" latinLnBrk="1">
              <a:lnSpc>
                <a:spcPct val="160000"/>
              </a:lnSpc>
            </a:pPr>
            <a:r>
              <a:rPr lang="en-US" altLang="ko-KR" sz="30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Tell me the reason (where / why) you are upset.</a:t>
            </a:r>
            <a:endParaRPr lang="en-US" altLang="ko-KR" sz="3000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CD3EA94-7A9D-B08C-8EAB-485806533797}"/>
              </a:ext>
            </a:extLst>
          </p:cNvPr>
          <p:cNvSpPr txBox="1"/>
          <p:nvPr/>
        </p:nvSpPr>
        <p:spPr>
          <a:xfrm>
            <a:off x="1782709" y="5248451"/>
            <a:ext cx="9169717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3000" dirty="0">
                <a:solidFill>
                  <a:srgbClr val="E4007F"/>
                </a:solidFill>
                <a:latin typeface="+mj-lt"/>
                <a:ea typeface="Noto Sans KR" panose="020B0500000000000000" pitchFamily="34" charset="-128"/>
              </a:rPr>
              <a:t>why</a:t>
            </a:r>
            <a:endParaRPr lang="en-US" altLang="ko-Kore-KR" sz="3000" dirty="0">
              <a:solidFill>
                <a:srgbClr val="E5007F"/>
              </a:solidFill>
              <a:effectLst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455A8F7-13EE-FA61-A57D-1DF01AF9529A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p.63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656602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AD49B0AC-C999-DE87-7A1D-EE05844D12C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effectLst/>
                <a:ea typeface="Noto Sans KR Medium" panose="020B0500000000000000" pitchFamily="34" charset="-128"/>
              </a:rPr>
              <a:t>Lesson 3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509935" y="1663316"/>
            <a:ext cx="9631580" cy="461953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ko-KR" altLang="en-US" sz="3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관계절이 전치사로 끝나는 경우</a:t>
            </a:r>
            <a:r>
              <a:rPr lang="en-US" altLang="ko-KR" sz="3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3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이 전치사의 목적어에 해당하는 </a:t>
            </a:r>
            <a:r>
              <a:rPr lang="ko-KR" altLang="en-US" sz="3200" kern="0" spc="0" dirty="0" err="1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선행사</a:t>
            </a:r>
            <a:r>
              <a:rPr lang="ko-KR" altLang="en-US" sz="3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바로 뒤에 전치사와 관계 대명사를 연이어 사용할 수 있다</a:t>
            </a:r>
            <a:r>
              <a:rPr lang="en-US" altLang="ko-KR" sz="3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3200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endParaRPr lang="en-US" altLang="ko-KR" sz="3200" b="1" kern="0" spc="-60" dirty="0">
              <a:solidFill>
                <a:srgbClr val="000000"/>
              </a:solidFill>
              <a:latin typeface="+mn-ea"/>
            </a:endParaRP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3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• </a:t>
            </a:r>
            <a:r>
              <a:rPr lang="ko-KR" altLang="en-US" sz="3200" kern="0" spc="0" dirty="0" err="1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선행사</a:t>
            </a:r>
            <a:r>
              <a:rPr lang="en-US" altLang="ko-KR" sz="3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3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사람</a:t>
            </a:r>
            <a:r>
              <a:rPr lang="en-US" altLang="ko-KR" sz="3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)+</a:t>
            </a:r>
            <a:r>
              <a:rPr lang="ko-KR" altLang="en-US" sz="3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전치사</a:t>
            </a:r>
            <a:r>
              <a:rPr lang="en-US" altLang="ko-KR" sz="3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+whom: ...</a:t>
            </a:r>
            <a:r>
              <a:rPr lang="ko-KR" altLang="en-US" sz="3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한 사람</a:t>
            </a:r>
            <a:endParaRPr lang="ko-KR" altLang="en-US" sz="3200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3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• </a:t>
            </a:r>
            <a:r>
              <a:rPr lang="ko-KR" altLang="en-US" sz="3200" kern="0" spc="0" dirty="0" err="1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선행사</a:t>
            </a:r>
            <a:r>
              <a:rPr lang="en-US" altLang="ko-KR" sz="3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3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사물</a:t>
            </a:r>
            <a:r>
              <a:rPr lang="en-US" altLang="ko-KR" sz="3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3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동물</a:t>
            </a:r>
            <a:r>
              <a:rPr lang="en-US" altLang="ko-KR" sz="3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)+</a:t>
            </a:r>
            <a:r>
              <a:rPr lang="ko-KR" altLang="en-US" sz="3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전치사</a:t>
            </a:r>
            <a:r>
              <a:rPr lang="en-US" altLang="ko-KR" sz="3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+which: ...</a:t>
            </a:r>
            <a:r>
              <a:rPr lang="ko-KR" altLang="en-US" sz="3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한 사물</a:t>
            </a:r>
            <a:r>
              <a:rPr lang="en-US" altLang="ko-KR" sz="3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3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동물</a:t>
            </a:r>
            <a:endParaRPr lang="ko-KR" altLang="en-US" sz="3200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C7749285-CC10-C7B2-C89B-94893D4BF00E}"/>
              </a:ext>
            </a:extLst>
          </p:cNvPr>
          <p:cNvSpPr txBox="1"/>
          <p:nvPr/>
        </p:nvSpPr>
        <p:spPr>
          <a:xfrm>
            <a:off x="2535455" y="835169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3600" b="1" spc="-150" dirty="0">
                <a:latin typeface="+mj-ea"/>
                <a:ea typeface="+mj-ea"/>
              </a:rPr>
              <a:t>전치사</a:t>
            </a:r>
            <a:r>
              <a:rPr lang="en-US" altLang="ko-KR" sz="3600" b="1" spc="-150" dirty="0">
                <a:latin typeface="+mj-ea"/>
                <a:ea typeface="+mj-ea"/>
              </a:rPr>
              <a:t>+</a:t>
            </a:r>
            <a:r>
              <a:rPr lang="ko-KR" altLang="en-US" sz="3600" b="1" spc="-150" dirty="0">
                <a:latin typeface="+mj-ea"/>
                <a:ea typeface="+mj-ea"/>
              </a:rPr>
              <a:t>관계 대명사</a:t>
            </a:r>
            <a:endParaRPr lang="ko-Kore-KR" altLang="en-US" sz="3600" b="1" spc="-150" dirty="0">
              <a:latin typeface="+mj-ea"/>
              <a:ea typeface="+mj-ea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01CF4434-6845-8DC8-EE42-F70B933B21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1" y="891498"/>
            <a:ext cx="965200" cy="482600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C87C023A-5213-0293-D4F8-ADC3DBEF85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70255" y="891498"/>
            <a:ext cx="965200" cy="482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33A994-49D1-9D0D-C597-2CE117762B3A}"/>
              </a:ext>
            </a:extLst>
          </p:cNvPr>
          <p:cNvSpPr txBox="1"/>
          <p:nvPr/>
        </p:nvSpPr>
        <p:spPr>
          <a:xfrm>
            <a:off x="1270480" y="898118"/>
            <a:ext cx="1264975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2450" spc="-100" dirty="0">
                <a:solidFill>
                  <a:schemeClr val="bg1"/>
                </a:solidFill>
                <a:effectLst/>
                <a:latin typeface="+mj-lt"/>
                <a:ea typeface="Noto Sans KR Medium" panose="020B0500000000000000" pitchFamily="34" charset="-128"/>
              </a:rPr>
              <a:t>Point 1</a:t>
            </a:r>
            <a:endParaRPr lang="en-US" altLang="ko-Kore-KR" sz="2450" spc="-100" dirty="0">
              <a:solidFill>
                <a:schemeClr val="bg1"/>
              </a:solidFill>
              <a:effectLst/>
              <a:latin typeface="+mj-lt"/>
              <a:ea typeface="Noto Sans KR Medium" panose="020B0500000000000000" pitchFamily="34" charset="-12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933B1A-5F34-51D5-E3CE-A8B8303DA525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p.63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499190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AD49B0AC-C999-DE87-7A1D-EE05844D12C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effectLst/>
                <a:ea typeface="Noto Sans KR Medium" panose="020B0500000000000000" pitchFamily="34" charset="-128"/>
              </a:rPr>
              <a:t>Lesson 3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165860" y="1663316"/>
            <a:ext cx="9975655" cy="504048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28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• Do you know the boy </a:t>
            </a:r>
            <a:r>
              <a:rPr lang="en-US" altLang="ko-KR" sz="2800" b="1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with whom</a:t>
            </a:r>
            <a:r>
              <a:rPr lang="en-US" altLang="ko-KR" sz="2800" kern="0" spc="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맑은 고딕" panose="020B0503020000020004" pitchFamily="50" charset="-127"/>
              </a:rPr>
              <a:t> </a:t>
            </a:r>
            <a:r>
              <a:rPr lang="en-US" altLang="ko-KR" sz="28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Sue is talking? </a:t>
            </a: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ko-KR" altLang="en-US" sz="24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  수가 함께 이야기하고 있는 소년이 </a:t>
            </a:r>
            <a:r>
              <a:rPr lang="ko-KR" altLang="en-US" sz="2400" kern="0" spc="0" dirty="0" err="1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누군지</a:t>
            </a:r>
            <a:r>
              <a:rPr lang="ko-KR" altLang="en-US" sz="24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아니</a:t>
            </a:r>
            <a:r>
              <a:rPr lang="en-US" altLang="ko-KR" sz="24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?</a:t>
            </a:r>
            <a:endParaRPr lang="ko-KR" altLang="en-US" sz="2400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28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• I met the students </a:t>
            </a:r>
            <a:r>
              <a:rPr lang="en-US" altLang="ko-KR" sz="2800" b="1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for whom</a:t>
            </a:r>
            <a:r>
              <a:rPr lang="en-US" altLang="ko-KR" sz="2800" kern="0" spc="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맑은 고딕" panose="020B0503020000020004" pitchFamily="50" charset="-127"/>
              </a:rPr>
              <a:t> </a:t>
            </a:r>
            <a:r>
              <a:rPr lang="en-US" altLang="ko-KR" sz="28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Korean is a second language. </a:t>
            </a: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ko-KR" altLang="en-US" sz="24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  한국어가 제</a:t>
            </a:r>
            <a:r>
              <a:rPr lang="en-US" altLang="ko-KR" sz="24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r>
              <a:rPr lang="ko-KR" altLang="en-US" sz="24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의 언어인 학생들을 만났다</a:t>
            </a:r>
            <a:r>
              <a:rPr lang="en-US" altLang="ko-KR" sz="24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endParaRPr lang="ko-KR" altLang="en-US" sz="2400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28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• Korea is a country </a:t>
            </a:r>
            <a:r>
              <a:rPr lang="en-US" altLang="ko-KR" sz="2800" b="1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from which</a:t>
            </a:r>
            <a:r>
              <a:rPr lang="en-US" altLang="ko-KR" sz="2800" kern="0" spc="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맑은 고딕" panose="020B0503020000020004" pitchFamily="50" charset="-127"/>
              </a:rPr>
              <a:t> </a:t>
            </a:r>
            <a:r>
              <a:rPr lang="en-US" altLang="ko-KR" sz="28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K-pop culture originates. </a:t>
            </a: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ko-KR" altLang="en-US" sz="24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  한국은 </a:t>
            </a:r>
            <a:r>
              <a:rPr lang="ko-KR" altLang="en-US" sz="2400" kern="0" spc="0" dirty="0" err="1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케이팝</a:t>
            </a:r>
            <a:r>
              <a:rPr lang="ko-KR" altLang="en-US" sz="24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문화가 근원이 되는 국가이다</a:t>
            </a:r>
            <a:r>
              <a:rPr lang="en-US" altLang="ko-KR" sz="24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endParaRPr lang="ko-KR" altLang="en-US" sz="2400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28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• Los Angeles is the destination </a:t>
            </a:r>
            <a:r>
              <a:rPr lang="en-US" altLang="ko-KR" sz="2800" b="1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to which</a:t>
            </a:r>
            <a:r>
              <a:rPr lang="en-US" altLang="ko-KR" sz="2800" kern="0" spc="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맑은 고딕" panose="020B0503020000020004" pitchFamily="50" charset="-127"/>
              </a:rPr>
              <a:t> </a:t>
            </a:r>
            <a:r>
              <a:rPr lang="en-US" altLang="ko-KR" sz="28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they plan to go. </a:t>
            </a: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24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  LA</a:t>
            </a:r>
            <a:r>
              <a:rPr lang="ko-KR" altLang="en-US" sz="24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가 그들이 가기로 계획한 목적지이다</a:t>
            </a:r>
            <a:r>
              <a:rPr lang="en-US" altLang="ko-KR" sz="24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2400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C7749285-CC10-C7B2-C89B-94893D4BF00E}"/>
              </a:ext>
            </a:extLst>
          </p:cNvPr>
          <p:cNvSpPr txBox="1"/>
          <p:nvPr/>
        </p:nvSpPr>
        <p:spPr>
          <a:xfrm>
            <a:off x="2535455" y="835169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3600" b="1" spc="-150" dirty="0">
                <a:latin typeface="+mj-ea"/>
                <a:ea typeface="+mj-ea"/>
              </a:rPr>
              <a:t>전치사</a:t>
            </a:r>
            <a:r>
              <a:rPr lang="en-US" altLang="ko-KR" sz="3600" b="1" spc="-150" dirty="0">
                <a:latin typeface="+mj-ea"/>
                <a:ea typeface="+mj-ea"/>
              </a:rPr>
              <a:t>+</a:t>
            </a:r>
            <a:r>
              <a:rPr lang="ko-KR" altLang="en-US" sz="3600" b="1" spc="-150" dirty="0">
                <a:latin typeface="+mj-ea"/>
                <a:ea typeface="+mj-ea"/>
              </a:rPr>
              <a:t>관계 대명사</a:t>
            </a:r>
            <a:endParaRPr lang="ko-Kore-KR" altLang="en-US" sz="3600" b="1" spc="-150" dirty="0">
              <a:latin typeface="+mj-ea"/>
              <a:ea typeface="+mj-ea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01CF4434-6845-8DC8-EE42-F70B933B21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1" y="891498"/>
            <a:ext cx="965200" cy="482600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C87C023A-5213-0293-D4F8-ADC3DBEF85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70255" y="891498"/>
            <a:ext cx="965200" cy="482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33A994-49D1-9D0D-C597-2CE117762B3A}"/>
              </a:ext>
            </a:extLst>
          </p:cNvPr>
          <p:cNvSpPr txBox="1"/>
          <p:nvPr/>
        </p:nvSpPr>
        <p:spPr>
          <a:xfrm>
            <a:off x="1270480" y="898118"/>
            <a:ext cx="1264975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2450" spc="-100" dirty="0">
                <a:solidFill>
                  <a:schemeClr val="bg1"/>
                </a:solidFill>
                <a:effectLst/>
                <a:latin typeface="+mj-lt"/>
                <a:ea typeface="Noto Sans KR Medium" panose="020B0500000000000000" pitchFamily="34" charset="-128"/>
              </a:rPr>
              <a:t>Point 1</a:t>
            </a:r>
            <a:endParaRPr lang="en-US" altLang="ko-Kore-KR" sz="2450" spc="-100" dirty="0">
              <a:solidFill>
                <a:schemeClr val="bg1"/>
              </a:solidFill>
              <a:effectLst/>
              <a:latin typeface="+mj-lt"/>
              <a:ea typeface="Noto Sans KR Medium" panose="020B0500000000000000" pitchFamily="34" charset="-12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933B1A-5F34-51D5-E3CE-A8B8303DA525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p.63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559937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AD49B0AC-C999-DE87-7A1D-EE05844D12C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effectLst/>
                <a:ea typeface="Noto Sans KR Medium" panose="020B0500000000000000" pitchFamily="34" charset="-128"/>
              </a:rPr>
              <a:t>Lesson 3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165860" y="1663316"/>
            <a:ext cx="9975655" cy="473148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ko-KR" altLang="en-US" sz="2800" b="1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관계 대명사의 생략</a:t>
            </a:r>
            <a:r>
              <a:rPr lang="en-US" altLang="ko-KR" sz="28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28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• </a:t>
            </a:r>
            <a:r>
              <a:rPr lang="ko-KR" altLang="en-US" sz="28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전치사</a:t>
            </a:r>
            <a:r>
              <a:rPr lang="en-US" altLang="ko-KR" sz="28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+</a:t>
            </a:r>
            <a:r>
              <a:rPr lang="ko-KR" altLang="en-US" sz="28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관계 대명사 구문에서 관계 대명사는 생략할 수 없다</a:t>
            </a:r>
            <a:r>
              <a:rPr lang="en-US" altLang="ko-KR" sz="28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2800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28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 Do you know the boy with Sue is talking? (x)</a:t>
            </a: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endParaRPr lang="en-US" altLang="ko-KR" sz="2800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28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• </a:t>
            </a:r>
            <a:r>
              <a:rPr lang="ko-KR" altLang="en-US" sz="28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전치사를 관계사절 내에 그대로 두는 경우는 관계 대명사를</a:t>
            </a:r>
            <a:endParaRPr lang="en-US" altLang="ko-KR" sz="2800" kern="0" spc="0" dirty="0">
              <a:solidFill>
                <a:srgbClr val="000000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2800" kern="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28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생략할 수 있다</a:t>
            </a:r>
            <a:r>
              <a:rPr lang="en-US" altLang="ko-KR" sz="28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2800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28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 Do you know the boy (whom) Sue is talking with. (o)</a:t>
            </a:r>
            <a:endParaRPr lang="en-US" altLang="ko-KR" sz="2800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C7749285-CC10-C7B2-C89B-94893D4BF00E}"/>
              </a:ext>
            </a:extLst>
          </p:cNvPr>
          <p:cNvSpPr txBox="1"/>
          <p:nvPr/>
        </p:nvSpPr>
        <p:spPr>
          <a:xfrm>
            <a:off x="2535455" y="835169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3600" b="1" spc="-150" dirty="0">
                <a:latin typeface="+mj-ea"/>
                <a:ea typeface="+mj-ea"/>
              </a:rPr>
              <a:t>전치사</a:t>
            </a:r>
            <a:r>
              <a:rPr lang="en-US" altLang="ko-KR" sz="3600" b="1" spc="-150" dirty="0">
                <a:latin typeface="+mj-ea"/>
                <a:ea typeface="+mj-ea"/>
              </a:rPr>
              <a:t>+</a:t>
            </a:r>
            <a:r>
              <a:rPr lang="ko-KR" altLang="en-US" sz="3600" b="1" spc="-150" dirty="0">
                <a:latin typeface="+mj-ea"/>
                <a:ea typeface="+mj-ea"/>
              </a:rPr>
              <a:t>관계 대명사</a:t>
            </a:r>
            <a:endParaRPr lang="ko-Kore-KR" altLang="en-US" sz="3600" b="1" spc="-150" dirty="0">
              <a:latin typeface="+mj-ea"/>
              <a:ea typeface="+mj-ea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01CF4434-6845-8DC8-EE42-F70B933B21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1" y="891498"/>
            <a:ext cx="965200" cy="482600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C87C023A-5213-0293-D4F8-ADC3DBEF85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70255" y="891498"/>
            <a:ext cx="965200" cy="482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33A994-49D1-9D0D-C597-2CE117762B3A}"/>
              </a:ext>
            </a:extLst>
          </p:cNvPr>
          <p:cNvSpPr txBox="1"/>
          <p:nvPr/>
        </p:nvSpPr>
        <p:spPr>
          <a:xfrm>
            <a:off x="1270480" y="898118"/>
            <a:ext cx="1264975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2450" spc="-100" dirty="0">
                <a:solidFill>
                  <a:schemeClr val="bg1"/>
                </a:solidFill>
                <a:effectLst/>
                <a:latin typeface="+mj-lt"/>
                <a:ea typeface="Noto Sans KR Medium" panose="020B0500000000000000" pitchFamily="34" charset="-128"/>
              </a:rPr>
              <a:t>Point 1</a:t>
            </a:r>
            <a:endParaRPr lang="en-US" altLang="ko-Kore-KR" sz="2450" spc="-100" dirty="0">
              <a:solidFill>
                <a:schemeClr val="bg1"/>
              </a:solidFill>
              <a:effectLst/>
              <a:latin typeface="+mj-lt"/>
              <a:ea typeface="Noto Sans KR Medium" panose="020B0500000000000000" pitchFamily="34" charset="-12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933B1A-5F34-51D5-E3CE-A8B8303DA525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p.63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865215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그림 28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FEE905AE-59BE-AB0C-E1B6-ACE57DD310C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effectLst/>
                <a:ea typeface="Noto Sans KR Medium" panose="020B0500000000000000" pitchFamily="34" charset="-128"/>
              </a:rPr>
              <a:t>Lesson 3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799645" y="1985068"/>
            <a:ext cx="9138810" cy="137614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30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K-pop is something in (which / whom) teens around the world are interested.</a:t>
            </a:r>
            <a:endParaRPr lang="en-US" altLang="ko-KR" sz="3000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C7749285-CC10-C7B2-C89B-94893D4BF00E}"/>
              </a:ext>
            </a:extLst>
          </p:cNvPr>
          <p:cNvSpPr txBox="1"/>
          <p:nvPr/>
        </p:nvSpPr>
        <p:spPr>
          <a:xfrm>
            <a:off x="2835229" y="894438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2400" spc="-150" dirty="0">
                <a:effectLst/>
                <a:latin typeface="+mj-ea"/>
                <a:ea typeface="+mj-ea"/>
              </a:rPr>
              <a:t>괄호 안에서 알맞은 것을 골라 봅시다</a:t>
            </a:r>
            <a:r>
              <a:rPr lang="en-US" altLang="ko-KR" sz="2400" spc="-150" dirty="0">
                <a:effectLst/>
                <a:latin typeface="+mj-ea"/>
                <a:ea typeface="+mj-ea"/>
              </a:rPr>
              <a:t>. </a:t>
            </a:r>
            <a:endParaRPr lang="ko-Kore-KR" altLang="en-US" sz="2400" spc="-150" dirty="0">
              <a:latin typeface="+mj-ea"/>
              <a:ea typeface="+mj-ea"/>
            </a:endParaRP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id="{39BE69E3-4121-51AC-DB64-449AA0515F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2013" y="820837"/>
            <a:ext cx="1143000" cy="571500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EE2197A9-22F0-A0F1-797E-1B0A950BF6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92965" y="820837"/>
            <a:ext cx="1143000" cy="5715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33A994-49D1-9D0D-C597-2CE117762B3A}"/>
              </a:ext>
            </a:extLst>
          </p:cNvPr>
          <p:cNvSpPr txBox="1"/>
          <p:nvPr/>
        </p:nvSpPr>
        <p:spPr>
          <a:xfrm>
            <a:off x="1262013" y="874135"/>
            <a:ext cx="1473952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2450" b="1" spc="-100" dirty="0">
                <a:solidFill>
                  <a:schemeClr val="bg1"/>
                </a:solidFill>
                <a:effectLst/>
                <a:latin typeface="+mj-ea"/>
                <a:ea typeface="+mj-ea"/>
              </a:rPr>
              <a:t>연습문제</a:t>
            </a:r>
            <a:endParaRPr lang="en-US" altLang="ko-Kore-KR" sz="2450" b="1" spc="-100" dirty="0"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7" name="타원 16">
            <a:extLst>
              <a:ext uri="{FF2B5EF4-FFF2-40B4-BE49-F238E27FC236}">
                <a16:creationId xmlns:a16="http://schemas.microsoft.com/office/drawing/2014/main" id="{BEA99FB4-0834-89DF-5FB3-831D3D966068}"/>
              </a:ext>
            </a:extLst>
          </p:cNvPr>
          <p:cNvSpPr/>
          <p:nvPr/>
        </p:nvSpPr>
        <p:spPr>
          <a:xfrm>
            <a:off x="1253545" y="2173684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sz="2800" b="1" dirty="0">
                <a:latin typeface="Noto Sans KR" panose="020B0500000000000000" pitchFamily="34" charset="-128"/>
                <a:ea typeface="Noto Sans KR" panose="020B0500000000000000" pitchFamily="34" charset="-128"/>
              </a:rPr>
              <a:t>1</a:t>
            </a:r>
            <a:endParaRPr kumimoji="1" lang="ko-Kore-KR" altLang="en-US" sz="2800" b="1" dirty="0">
              <a:latin typeface="Noto Sans KR" panose="020B0500000000000000" pitchFamily="34" charset="-128"/>
              <a:ea typeface="Noto Sans KR" panose="020B0500000000000000" pitchFamily="34" charset="-128"/>
            </a:endParaRPr>
          </a:p>
        </p:txBody>
      </p:sp>
      <p:sp>
        <p:nvSpPr>
          <p:cNvPr id="18" name="타원 17">
            <a:extLst>
              <a:ext uri="{FF2B5EF4-FFF2-40B4-BE49-F238E27FC236}">
                <a16:creationId xmlns:a16="http://schemas.microsoft.com/office/drawing/2014/main" id="{7FBB1C66-EB88-CDDA-525F-EBF87C3E7151}"/>
              </a:ext>
            </a:extLst>
          </p:cNvPr>
          <p:cNvSpPr/>
          <p:nvPr/>
        </p:nvSpPr>
        <p:spPr>
          <a:xfrm>
            <a:off x="1253545" y="4607004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2800" b="1" dirty="0">
                <a:latin typeface="Noto Sans KR" panose="020B0500000000000000" pitchFamily="34" charset="-128"/>
                <a:ea typeface="Noto Sans KR" panose="020B0500000000000000" pitchFamily="34" charset="-128"/>
              </a:rPr>
              <a:t>2</a:t>
            </a:r>
            <a:endParaRPr kumimoji="1" lang="ko-Kore-KR" altLang="en-US" sz="2800" b="1" dirty="0">
              <a:latin typeface="Noto Sans KR" panose="020B0500000000000000" pitchFamily="34" charset="-128"/>
              <a:ea typeface="Noto Sans KR" panose="020B0500000000000000" pitchFamily="34" charset="-12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A429A99-C6EB-FC88-9D88-CD05886D6A4C}"/>
              </a:ext>
            </a:extLst>
          </p:cNvPr>
          <p:cNvSpPr txBox="1"/>
          <p:nvPr/>
        </p:nvSpPr>
        <p:spPr>
          <a:xfrm>
            <a:off x="1668410" y="3426950"/>
            <a:ext cx="6866340" cy="678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ko-KR" altLang="en-US" sz="3000" dirty="0">
                <a:solidFill>
                  <a:srgbClr val="E4007F"/>
                </a:solidFill>
                <a:effectLst/>
                <a:latin typeface="+mj-lt"/>
                <a:ea typeface="Noto Sans KR" panose="020B0500000000000000" pitchFamily="34" charset="-128"/>
              </a:rPr>
              <a:t> </a:t>
            </a:r>
            <a:r>
              <a:rPr lang="en-US" altLang="ko-KR" sz="3000" dirty="0">
                <a:solidFill>
                  <a:srgbClr val="E4007F"/>
                </a:solidFill>
                <a:latin typeface="+mj-lt"/>
                <a:ea typeface="Noto Sans KR" panose="020B0500000000000000" pitchFamily="34" charset="-128"/>
              </a:rPr>
              <a:t>which</a:t>
            </a:r>
            <a:endParaRPr lang="en-US" altLang="ko-Kore-KR" sz="3000" dirty="0">
              <a:solidFill>
                <a:srgbClr val="E4007F"/>
              </a:solidFill>
              <a:effectLst/>
              <a:latin typeface="+mj-lt"/>
              <a:ea typeface="Noto Sans KR" panose="020B0500000000000000" pitchFamily="34" charset="-12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5DEF95C-96BE-4AE5-349C-5E5ADB3E6438}"/>
              </a:ext>
            </a:extLst>
          </p:cNvPr>
          <p:cNvSpPr txBox="1"/>
          <p:nvPr/>
        </p:nvSpPr>
        <p:spPr>
          <a:xfrm>
            <a:off x="1799646" y="4438285"/>
            <a:ext cx="9356034" cy="63748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30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I liked the idea (which / whom) she came up with.</a:t>
            </a:r>
            <a:endParaRPr lang="en-US" altLang="ko-KR" sz="3000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CD3EA94-7A9D-B08C-8EAB-485806533797}"/>
              </a:ext>
            </a:extLst>
          </p:cNvPr>
          <p:cNvSpPr txBox="1"/>
          <p:nvPr/>
        </p:nvSpPr>
        <p:spPr>
          <a:xfrm>
            <a:off x="1782709" y="5248451"/>
            <a:ext cx="9169717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3000" dirty="0">
                <a:solidFill>
                  <a:srgbClr val="E4007F"/>
                </a:solidFill>
                <a:latin typeface="+mj-lt"/>
                <a:ea typeface="Noto Sans KR" panose="020B0500000000000000" pitchFamily="34" charset="-128"/>
              </a:rPr>
              <a:t>which</a:t>
            </a:r>
            <a:endParaRPr lang="en-US" altLang="ko-Kore-KR" sz="3000" dirty="0">
              <a:solidFill>
                <a:srgbClr val="E5007F"/>
              </a:solidFill>
              <a:effectLst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455A8F7-13EE-FA61-A57D-1DF01AF9529A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p.63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083765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AD49B0AC-C999-DE87-7A1D-EE05844D12C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effectLst/>
                <a:ea typeface="Noto Sans KR Medium" panose="020B0500000000000000" pitchFamily="34" charset="-128"/>
              </a:rPr>
              <a:t>Lesson 3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299865" y="1663316"/>
            <a:ext cx="9652561" cy="501348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ko-KR" altLang="en-US" sz="3200" kern="0" spc="-8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관계 부사는 선행사를 수식하는 형용사절을 이끄는 역할을 하며</a:t>
            </a:r>
            <a:r>
              <a:rPr lang="en-US" altLang="ko-KR" sz="3200" kern="0" spc="-8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3200" kern="0" spc="-8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선행사의 종류에 따라 관계 부사로 </a:t>
            </a:r>
            <a:r>
              <a:rPr lang="en-US" altLang="ko-KR" sz="3200" kern="0" spc="-8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where, when, </a:t>
            </a:r>
            <a:r>
              <a:rPr lang="ko-KR" altLang="en-US" sz="3200" kern="0" spc="-8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혹은 </a:t>
            </a:r>
            <a:r>
              <a:rPr lang="en-US" altLang="ko-KR" sz="3200" kern="0" spc="-8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why</a:t>
            </a:r>
            <a:r>
              <a:rPr lang="ko-KR" altLang="en-US" sz="3200" kern="0" spc="-8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를 쓴다</a:t>
            </a:r>
            <a:r>
              <a:rPr lang="en-US" altLang="ko-KR" sz="3200" kern="0" spc="-8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endParaRPr lang="en-US" altLang="ko-KR" sz="1600" b="1" kern="0" spc="-6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3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• </a:t>
            </a:r>
            <a:r>
              <a:rPr lang="ko-KR" altLang="en-US" sz="3200" kern="0" spc="0" dirty="0" err="1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선행사</a:t>
            </a:r>
            <a:r>
              <a:rPr lang="en-US" altLang="ko-KR" sz="3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3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시간</a:t>
            </a:r>
            <a:r>
              <a:rPr lang="en-US" altLang="ko-KR" sz="3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 + when: ... </a:t>
            </a:r>
            <a:r>
              <a:rPr lang="ko-KR" altLang="en-US" sz="3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한 시간</a:t>
            </a:r>
            <a:endParaRPr lang="ko-KR" altLang="en-US" sz="3200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3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• </a:t>
            </a:r>
            <a:r>
              <a:rPr lang="ko-KR" altLang="en-US" sz="3200" kern="0" spc="0" dirty="0" err="1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선행사</a:t>
            </a:r>
            <a:r>
              <a:rPr lang="en-US" altLang="ko-KR" sz="3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3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장소</a:t>
            </a:r>
            <a:r>
              <a:rPr lang="en-US" altLang="ko-KR" sz="3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 + where: ... </a:t>
            </a:r>
            <a:r>
              <a:rPr lang="ko-KR" altLang="en-US" sz="3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한 장소</a:t>
            </a:r>
            <a:endParaRPr lang="ko-KR" altLang="en-US" sz="3200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3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• </a:t>
            </a:r>
            <a:r>
              <a:rPr lang="ko-KR" altLang="en-US" sz="3200" kern="0" spc="0" dirty="0" err="1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선행사</a:t>
            </a:r>
            <a:r>
              <a:rPr lang="en-US" altLang="ko-KR" sz="3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3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이유</a:t>
            </a:r>
            <a:r>
              <a:rPr lang="en-US" altLang="ko-KR" sz="3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 + why: ...</a:t>
            </a:r>
            <a:r>
              <a:rPr lang="ko-KR" altLang="en-US" sz="3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한 이유</a:t>
            </a:r>
            <a:endParaRPr lang="ko-KR" altLang="en-US" sz="3200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C7749285-CC10-C7B2-C89B-94893D4BF00E}"/>
              </a:ext>
            </a:extLst>
          </p:cNvPr>
          <p:cNvSpPr txBox="1"/>
          <p:nvPr/>
        </p:nvSpPr>
        <p:spPr>
          <a:xfrm>
            <a:off x="2535455" y="835169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3600" spc="-150" dirty="0">
                <a:latin typeface="+mj-ea"/>
                <a:ea typeface="+mj-ea"/>
              </a:rPr>
              <a:t> </a:t>
            </a:r>
            <a:r>
              <a:rPr lang="ko-KR" altLang="en-US" sz="3600" b="1" spc="-150" dirty="0">
                <a:latin typeface="+mj-ea"/>
                <a:ea typeface="+mj-ea"/>
              </a:rPr>
              <a:t>관계 부사</a:t>
            </a:r>
            <a:endParaRPr lang="ko-Kore-KR" altLang="en-US" sz="3600" b="1" spc="-150" dirty="0">
              <a:latin typeface="+mj-ea"/>
              <a:ea typeface="+mj-ea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01CF4434-6845-8DC8-EE42-F70B933B21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1" y="891498"/>
            <a:ext cx="965200" cy="482600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C87C023A-5213-0293-D4F8-ADC3DBEF85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70255" y="891498"/>
            <a:ext cx="965200" cy="482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33A994-49D1-9D0D-C597-2CE117762B3A}"/>
              </a:ext>
            </a:extLst>
          </p:cNvPr>
          <p:cNvSpPr txBox="1"/>
          <p:nvPr/>
        </p:nvSpPr>
        <p:spPr>
          <a:xfrm>
            <a:off x="1270480" y="898118"/>
            <a:ext cx="1264975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2450" spc="-100" dirty="0">
                <a:solidFill>
                  <a:schemeClr val="bg1"/>
                </a:solidFill>
                <a:effectLst/>
                <a:latin typeface="+mj-lt"/>
                <a:ea typeface="Noto Sans KR Medium" panose="020B0500000000000000" pitchFamily="34" charset="-128"/>
              </a:rPr>
              <a:t>Point 2</a:t>
            </a:r>
            <a:endParaRPr lang="en-US" altLang="ko-Kore-KR" sz="2450" spc="-100" dirty="0">
              <a:solidFill>
                <a:schemeClr val="bg1"/>
              </a:solidFill>
              <a:effectLst/>
              <a:latin typeface="+mj-lt"/>
              <a:ea typeface="Noto Sans KR Medium" panose="020B0500000000000000" pitchFamily="34" charset="-12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039BDCD-AA8E-E33F-E032-1B8C61D2AA6F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p.63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452029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AD49B0AC-C999-DE87-7A1D-EE05844D12C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effectLst/>
                <a:ea typeface="Noto Sans KR Medium" panose="020B0500000000000000" pitchFamily="34" charset="-128"/>
              </a:rPr>
              <a:t>Lesson 3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165860" y="1491866"/>
            <a:ext cx="9975655" cy="5322419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28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• I still remember the day </a:t>
            </a:r>
            <a:r>
              <a:rPr lang="en-US" altLang="ko-KR" sz="2800" b="1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when</a:t>
            </a:r>
            <a:r>
              <a:rPr lang="en-US" altLang="ko-KR" sz="2800" kern="0" spc="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맑은 고딕" panose="020B0503020000020004" pitchFamily="50" charset="-127"/>
              </a:rPr>
              <a:t> </a:t>
            </a:r>
            <a:r>
              <a:rPr lang="en-US" altLang="ko-KR" sz="28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we first met. </a:t>
            </a: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ko-KR" altLang="en-US" sz="24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 나는 아직도 우리가 처음 만난 날을 기억한다</a:t>
            </a:r>
            <a:r>
              <a:rPr lang="en-US" altLang="ko-KR" sz="24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28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• Seoul is the capital </a:t>
            </a:r>
            <a:r>
              <a:rPr lang="en-US" altLang="ko-KR" sz="2800" b="1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where</a:t>
            </a:r>
            <a:r>
              <a:rPr lang="en-US" altLang="ko-KR" sz="2800" kern="0" spc="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맑은 고딕" panose="020B0503020000020004" pitchFamily="50" charset="-127"/>
              </a:rPr>
              <a:t> </a:t>
            </a:r>
            <a:r>
              <a:rPr lang="en-US" altLang="ko-KR" sz="28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millions of residents live. </a:t>
            </a: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ko-KR" altLang="en-US" sz="24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 서울은 수백만의 거주자가 사는 수도이다</a:t>
            </a:r>
            <a:r>
              <a:rPr lang="en-US" altLang="ko-KR" sz="28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2800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28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• The tourist visited the house </a:t>
            </a:r>
            <a:r>
              <a:rPr lang="en-US" altLang="ko-KR" sz="2800" b="1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where</a:t>
            </a:r>
            <a:r>
              <a:rPr lang="en-US" altLang="ko-KR" sz="2800" kern="0" spc="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맑은 고딕" panose="020B0503020000020004" pitchFamily="50" charset="-127"/>
              </a:rPr>
              <a:t> </a:t>
            </a:r>
            <a:r>
              <a:rPr lang="en-US" altLang="ko-KR" sz="28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Romeo and Juliet fell </a:t>
            </a: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2800" kern="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 </a:t>
            </a:r>
            <a:r>
              <a:rPr lang="en-US" altLang="ko-KR" sz="28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in love. </a:t>
            </a:r>
            <a:r>
              <a:rPr lang="ko-KR" altLang="en-US" sz="24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여행객은 </a:t>
            </a:r>
            <a:r>
              <a:rPr lang="ko-KR" altLang="en-US" sz="2400" kern="0" spc="0" dirty="0" err="1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로미오와</a:t>
            </a:r>
            <a:r>
              <a:rPr lang="ko-KR" altLang="en-US" sz="24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줄리엣이 사랑에 빠진 집을 방문했다</a:t>
            </a:r>
            <a:r>
              <a:rPr lang="en-US" altLang="ko-KR" sz="24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endParaRPr lang="ko-KR" altLang="en-US" sz="2400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28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• I told her the real reason </a:t>
            </a:r>
            <a:r>
              <a:rPr lang="en-US" altLang="ko-KR" sz="2800" b="1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why</a:t>
            </a:r>
            <a:r>
              <a:rPr lang="en-US" altLang="ko-KR" sz="2800" kern="0" spc="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맑은 고딕" panose="020B0503020000020004" pitchFamily="50" charset="-127"/>
              </a:rPr>
              <a:t> </a:t>
            </a:r>
            <a:r>
              <a:rPr lang="en-US" altLang="ko-KR" sz="28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I was late. </a:t>
            </a: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ko-KR" altLang="en-US" sz="24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 나는 내가 늦은 진짜 이유를 그녀에게 말했다</a:t>
            </a:r>
            <a:r>
              <a:rPr lang="en-US" altLang="ko-KR" sz="24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r>
              <a:rPr lang="ko-KR" altLang="en-US" sz="2400" kern="0" spc="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맑은 고딕" panose="020B0503020000020004" pitchFamily="50" charset="-127"/>
              </a:rPr>
              <a:t> </a:t>
            </a:r>
            <a:endParaRPr lang="ko-KR" altLang="en-US" sz="2400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C7749285-CC10-C7B2-C89B-94893D4BF00E}"/>
              </a:ext>
            </a:extLst>
          </p:cNvPr>
          <p:cNvSpPr txBox="1"/>
          <p:nvPr/>
        </p:nvSpPr>
        <p:spPr>
          <a:xfrm>
            <a:off x="2535455" y="835169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3600" b="1" spc="-150" dirty="0">
                <a:latin typeface="+mj-ea"/>
                <a:ea typeface="+mj-ea"/>
              </a:rPr>
              <a:t>관계 부사</a:t>
            </a:r>
            <a:endParaRPr lang="ko-Kore-KR" altLang="en-US" sz="3600" b="1" spc="-150" dirty="0">
              <a:latin typeface="+mj-ea"/>
              <a:ea typeface="+mj-ea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01CF4434-6845-8DC8-EE42-F70B933B21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1" y="891498"/>
            <a:ext cx="965200" cy="482600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C87C023A-5213-0293-D4F8-ADC3DBEF85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70255" y="891498"/>
            <a:ext cx="965200" cy="482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33A994-49D1-9D0D-C597-2CE117762B3A}"/>
              </a:ext>
            </a:extLst>
          </p:cNvPr>
          <p:cNvSpPr txBox="1"/>
          <p:nvPr/>
        </p:nvSpPr>
        <p:spPr>
          <a:xfrm>
            <a:off x="1270480" y="898118"/>
            <a:ext cx="1264975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2450" spc="-100" dirty="0">
                <a:solidFill>
                  <a:schemeClr val="bg1"/>
                </a:solidFill>
                <a:effectLst/>
                <a:latin typeface="+mj-lt"/>
                <a:ea typeface="Noto Sans KR Medium" panose="020B0500000000000000" pitchFamily="34" charset="-128"/>
              </a:rPr>
              <a:t>Point 2</a:t>
            </a:r>
            <a:endParaRPr lang="en-US" altLang="ko-Kore-KR" sz="2450" spc="-100" dirty="0">
              <a:solidFill>
                <a:schemeClr val="bg1"/>
              </a:solidFill>
              <a:effectLst/>
              <a:latin typeface="+mj-lt"/>
              <a:ea typeface="Noto Sans KR Medium" panose="020B0500000000000000" pitchFamily="34" charset="-12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933B1A-5F34-51D5-E3CE-A8B8303DA525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p.63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76431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AD49B0AC-C999-DE87-7A1D-EE05844D12C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effectLst/>
                <a:ea typeface="Noto Sans KR Medium" panose="020B0500000000000000" pitchFamily="34" charset="-128"/>
              </a:rPr>
              <a:t>Lesson 3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165860" y="1663316"/>
            <a:ext cx="9975655" cy="4042069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ko-KR" altLang="en-US" sz="2800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흔히 관계 부사는 “전치사</a:t>
            </a:r>
            <a:r>
              <a:rPr lang="en-US" altLang="ko-KR" sz="2800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+</a:t>
            </a:r>
            <a:r>
              <a:rPr lang="ko-KR" altLang="en-US" sz="2800" kern="0" spc="-60" dirty="0" err="1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관계대명사”를</a:t>
            </a:r>
            <a:r>
              <a:rPr lang="ko-KR" altLang="en-US" sz="2800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대체할 수 있다</a:t>
            </a:r>
            <a:r>
              <a:rPr lang="en-US" altLang="ko-KR" sz="2800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endParaRPr lang="ko-KR" altLang="en-US" sz="2800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28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Not many students remember </a:t>
            </a:r>
            <a:r>
              <a:rPr lang="en-US" altLang="ko-KR" sz="2800" b="1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the year</a:t>
            </a:r>
            <a:r>
              <a:rPr lang="en-US" altLang="ko-KR" sz="2800" kern="0" spc="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맑은 고딕" panose="020B0503020000020004" pitchFamily="50" charset="-127"/>
              </a:rPr>
              <a:t> </a:t>
            </a:r>
            <a:r>
              <a:rPr lang="en-US" altLang="ko-KR" sz="2800" b="1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in which</a:t>
            </a:r>
            <a:r>
              <a:rPr lang="en-US" altLang="ko-KR" sz="2800" kern="0" spc="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맑은 고딕" panose="020B0503020000020004" pitchFamily="50" charset="-127"/>
              </a:rPr>
              <a:t> </a:t>
            </a:r>
            <a:r>
              <a:rPr lang="en-US" altLang="ko-KR" sz="28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the Korean War broke out.</a:t>
            </a:r>
            <a:endParaRPr lang="en-US" altLang="ko-KR" sz="2800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28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= Not many students remember </a:t>
            </a:r>
            <a:r>
              <a:rPr lang="en-US" altLang="ko-KR" sz="2800" b="1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the year</a:t>
            </a:r>
            <a:r>
              <a:rPr lang="en-US" altLang="ko-KR" sz="2800" kern="0" spc="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맑은 고딕" panose="020B0503020000020004" pitchFamily="50" charset="-127"/>
              </a:rPr>
              <a:t> </a:t>
            </a:r>
            <a:r>
              <a:rPr lang="en-US" altLang="ko-KR" sz="2800" b="1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when</a:t>
            </a:r>
            <a:r>
              <a:rPr lang="en-US" altLang="ko-KR" sz="2800" kern="0" spc="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맑은 고딕" panose="020B0503020000020004" pitchFamily="50" charset="-127"/>
              </a:rPr>
              <a:t> </a:t>
            </a:r>
            <a:r>
              <a:rPr lang="en-US" altLang="ko-KR" sz="28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the Korean War broke out.</a:t>
            </a:r>
            <a:endParaRPr lang="en-US" altLang="ko-KR" sz="2800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C7749285-CC10-C7B2-C89B-94893D4BF00E}"/>
              </a:ext>
            </a:extLst>
          </p:cNvPr>
          <p:cNvSpPr txBox="1"/>
          <p:nvPr/>
        </p:nvSpPr>
        <p:spPr>
          <a:xfrm>
            <a:off x="2535455" y="835169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3600" b="1" spc="-150" dirty="0">
                <a:latin typeface="+mj-ea"/>
                <a:ea typeface="+mj-ea"/>
              </a:rPr>
              <a:t>관계 부사의 기능과 생략</a:t>
            </a:r>
            <a:endParaRPr lang="ko-Kore-KR" altLang="en-US" sz="3600" b="1" spc="-150" dirty="0">
              <a:latin typeface="+mj-ea"/>
              <a:ea typeface="+mj-ea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01CF4434-6845-8DC8-EE42-F70B933B21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1" y="891498"/>
            <a:ext cx="965200" cy="482600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C87C023A-5213-0293-D4F8-ADC3DBEF85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70255" y="891498"/>
            <a:ext cx="965200" cy="482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33A994-49D1-9D0D-C597-2CE117762B3A}"/>
              </a:ext>
            </a:extLst>
          </p:cNvPr>
          <p:cNvSpPr txBox="1"/>
          <p:nvPr/>
        </p:nvSpPr>
        <p:spPr>
          <a:xfrm>
            <a:off x="1270480" y="898118"/>
            <a:ext cx="1264975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2450" spc="-100" dirty="0">
                <a:solidFill>
                  <a:schemeClr val="bg1"/>
                </a:solidFill>
                <a:effectLst/>
                <a:latin typeface="+mj-lt"/>
                <a:ea typeface="Noto Sans KR Medium" panose="020B0500000000000000" pitchFamily="34" charset="-128"/>
              </a:rPr>
              <a:t>Point 2</a:t>
            </a:r>
            <a:endParaRPr lang="en-US" altLang="ko-Kore-KR" sz="2450" spc="-100" dirty="0">
              <a:solidFill>
                <a:schemeClr val="bg1"/>
              </a:solidFill>
              <a:effectLst/>
              <a:latin typeface="+mj-lt"/>
              <a:ea typeface="Noto Sans KR Medium" panose="020B0500000000000000" pitchFamily="34" charset="-12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933B1A-5F34-51D5-E3CE-A8B8303DA525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p.63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784516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AD49B0AC-C999-DE87-7A1D-EE05844D12C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effectLst/>
                <a:ea typeface="Noto Sans KR Medium" panose="020B0500000000000000" pitchFamily="34" charset="-128"/>
              </a:rPr>
              <a:t>Lesson 3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165860" y="1663316"/>
            <a:ext cx="9975655" cy="3352649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ko-KR" altLang="en-US" sz="2800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선행사가 이유 혹은 일반적인 시간이나 장소를 나타내는 경우에는 관계부사 혹은 선행사를 생략할 수 있다</a:t>
            </a:r>
            <a:r>
              <a:rPr lang="en-US" altLang="ko-KR" sz="2800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endParaRPr lang="ko-KR" altLang="en-US" sz="2800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28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I cannot remember </a:t>
            </a:r>
            <a:r>
              <a:rPr lang="en-US" altLang="ko-KR" sz="2800" b="1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the place</a:t>
            </a:r>
            <a:r>
              <a:rPr lang="en-US" altLang="ko-KR" sz="2800" kern="0" spc="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맑은 고딕" panose="020B0503020000020004" pitchFamily="50" charset="-127"/>
              </a:rPr>
              <a:t> </a:t>
            </a:r>
            <a:r>
              <a:rPr lang="en-US" altLang="ko-KR" sz="2800" b="1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(where)</a:t>
            </a:r>
            <a:r>
              <a:rPr lang="en-US" altLang="ko-KR" sz="2800" kern="0" spc="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맑은 고딕" panose="020B0503020000020004" pitchFamily="50" charset="-127"/>
              </a:rPr>
              <a:t> </a:t>
            </a:r>
            <a:r>
              <a:rPr lang="en-US" altLang="ko-KR" sz="28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I parked my bike.</a:t>
            </a:r>
            <a:endParaRPr lang="en-US" altLang="ko-KR" sz="2800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28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= I cannot remember </a:t>
            </a:r>
            <a:r>
              <a:rPr lang="en-US" altLang="ko-KR" sz="2800" b="1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where</a:t>
            </a:r>
            <a:r>
              <a:rPr lang="en-US" altLang="ko-KR" sz="2800" kern="0" spc="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맑은 고딕" panose="020B0503020000020004" pitchFamily="50" charset="-127"/>
              </a:rPr>
              <a:t> </a:t>
            </a:r>
            <a:r>
              <a:rPr lang="en-US" altLang="ko-KR" sz="28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I parked my bike.</a:t>
            </a:r>
            <a:endParaRPr lang="en-US" altLang="ko-KR" sz="2800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C7749285-CC10-C7B2-C89B-94893D4BF00E}"/>
              </a:ext>
            </a:extLst>
          </p:cNvPr>
          <p:cNvSpPr txBox="1"/>
          <p:nvPr/>
        </p:nvSpPr>
        <p:spPr>
          <a:xfrm>
            <a:off x="2535455" y="835169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3600" b="1" spc="-150" dirty="0">
                <a:latin typeface="+mj-ea"/>
                <a:ea typeface="+mj-ea"/>
              </a:rPr>
              <a:t>관계 부사의 기능과 생략</a:t>
            </a:r>
            <a:endParaRPr lang="ko-Kore-KR" altLang="en-US" sz="3600" b="1" spc="-150" dirty="0">
              <a:latin typeface="+mj-ea"/>
              <a:ea typeface="+mj-ea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01CF4434-6845-8DC8-EE42-F70B933B21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1" y="891498"/>
            <a:ext cx="965200" cy="482600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C87C023A-5213-0293-D4F8-ADC3DBEF85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70255" y="891498"/>
            <a:ext cx="965200" cy="482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33A994-49D1-9D0D-C597-2CE117762B3A}"/>
              </a:ext>
            </a:extLst>
          </p:cNvPr>
          <p:cNvSpPr txBox="1"/>
          <p:nvPr/>
        </p:nvSpPr>
        <p:spPr>
          <a:xfrm>
            <a:off x="1270480" y="898118"/>
            <a:ext cx="1264975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2450" spc="-100" dirty="0">
                <a:solidFill>
                  <a:schemeClr val="bg1"/>
                </a:solidFill>
                <a:effectLst/>
                <a:latin typeface="+mj-lt"/>
                <a:ea typeface="Noto Sans KR Medium" panose="020B0500000000000000" pitchFamily="34" charset="-128"/>
              </a:rPr>
              <a:t>Point 2</a:t>
            </a:r>
            <a:endParaRPr lang="en-US" altLang="ko-Kore-KR" sz="2450" spc="-100" dirty="0">
              <a:solidFill>
                <a:schemeClr val="bg1"/>
              </a:solidFill>
              <a:effectLst/>
              <a:latin typeface="+mj-lt"/>
              <a:ea typeface="Noto Sans KR Medium" panose="020B0500000000000000" pitchFamily="34" charset="-12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933B1A-5F34-51D5-E3CE-A8B8303DA525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p.63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267830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사용자 지정 1">
      <a:majorFont>
        <a:latin typeface="Calibri"/>
        <a:ea typeface="나눔 고딕"/>
        <a:cs typeface=""/>
      </a:majorFont>
      <a:minorFont>
        <a:latin typeface="Calibri"/>
        <a:ea typeface="나눔 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670</TotalTime>
  <Words>592</Words>
  <Application>Microsoft Office PowerPoint</Application>
  <PresentationFormat>와이드스크린</PresentationFormat>
  <Paragraphs>94</Paragraphs>
  <Slides>10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10</vt:i4>
      </vt:variant>
    </vt:vector>
  </HeadingPairs>
  <TitlesOfParts>
    <vt:vector size="17" baseType="lpstr">
      <vt:lpstr>Noto Sans KR</vt:lpstr>
      <vt:lpstr>Noto Sans KR Medium</vt:lpstr>
      <vt:lpstr>맑은 고딕</vt:lpstr>
      <vt:lpstr>함초롬바탕</vt:lpstr>
      <vt:lpstr>Arial</vt:lpstr>
      <vt:lpstr>Calibri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김효민B</dc:creator>
  <cp:lastModifiedBy>현우 이</cp:lastModifiedBy>
  <cp:revision>27</cp:revision>
  <dcterms:created xsi:type="dcterms:W3CDTF">2024-07-02T00:56:12Z</dcterms:created>
  <dcterms:modified xsi:type="dcterms:W3CDTF">2024-09-03T06:38:08Z</dcterms:modified>
</cp:coreProperties>
</file>